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355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46587-5A49-3B48-C10D-F9EB9E5770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A5B463-720D-35D3-8457-C1784CFDA8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83D0E6-F331-0FCB-6390-2296AA61E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FFB60-ABE2-4413-AACA-4CA3C7E78CB9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0F7BC0-5F55-6460-D1AB-F895F7E21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98351C-4761-11BF-EC76-45A195BC6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ED59-A62B-4B06-895E-0A1B463C4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99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ED9AD-A9D5-3CAB-297C-760CFAD5F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30680C-D687-A1A3-DAAA-E750E729C1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21EED6-CB8A-7F9E-7B07-DA19D7185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FFB60-ABE2-4413-AACA-4CA3C7E78CB9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79DB61-DD20-D25D-3EE5-B9DB0C523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33C36C-43B1-77FB-4D49-FE19544FB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ED59-A62B-4B06-895E-0A1B463C4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882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E7FAD9-6CD1-1580-19A8-DA346FFDCB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1CF4A0-B637-39B1-8FFB-4B1FE8339E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F3C708-C9E5-145B-F8AB-FBA77376A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FFB60-ABE2-4413-AACA-4CA3C7E78CB9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1FD6C4-1ACE-175D-8B6E-357CDF1EC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FF49A0-64D7-B3DA-368E-239062A1E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ED59-A62B-4B06-895E-0A1B463C4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13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D4F2B-4FA9-BB51-A256-DAE798C6E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0AB35-E293-AC5A-E262-B633FF110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695021-90F0-9B83-C2AB-BC7B70BB5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FFB60-ABE2-4413-AACA-4CA3C7E78CB9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CA0375-4185-1DB9-CB1F-468FBC87A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072E7C-5DCD-60BF-8FD0-B0D106CC1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ED59-A62B-4B06-895E-0A1B463C4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642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DC7B8-AE20-98C4-9AB6-4A1A19C88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9DE540-D2F3-55DA-5442-F480A371C1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3A3C9A-1FC2-694C-A647-F8DFAEF2D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FFB60-ABE2-4413-AACA-4CA3C7E78CB9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BF0AFC-5BDB-3253-441F-BACC0E696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D6F54E-AC2F-5EE5-0376-15F9404F2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ED59-A62B-4B06-895E-0A1B463C4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492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00C34-E191-0FF7-3565-2C13B09FA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2A5478-6EA9-681F-14AB-B38684B45C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0B7D40-1A95-D657-1914-F296B9AEEC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3AD81C-1882-785D-0182-A63419747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FFB60-ABE2-4413-AACA-4CA3C7E78CB9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45198C-7359-9C37-7AC0-443EC403B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1190F4-C2B6-F800-4838-A80979DF9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ED59-A62B-4B06-895E-0A1B463C4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881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5EA64-C3EA-3EB8-B929-7CEAB062E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1F784F-8C98-3025-25BF-F4883BCD7A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D37913-6086-9471-E71A-7F60C15B18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8FDEC4-5D23-D879-0A98-F8EA4781A3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CF0846-3465-CFC5-B20D-99B6FBD2A3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B01A05-BD40-B1B9-AA41-8E868AA39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FFB60-ABE2-4413-AACA-4CA3C7E78CB9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2FCE6B-1664-2AA7-AB39-46F23ADE8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DF7FA5-F45A-7CE1-71AB-4741B2D90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ED59-A62B-4B06-895E-0A1B463C4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668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43A11-CEFA-EDD3-82E3-F0C3122C4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55B86F-6EE3-DCD0-B804-F3CF7C5A2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FFB60-ABE2-4413-AACA-4CA3C7E78CB9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AD7BCF-1193-2270-B7D9-8C6379794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94E501-3405-B027-E9C3-A0F321033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ED59-A62B-4B06-895E-0A1B463C4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633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5468DE-ED3E-3EB8-BA65-9AC987AF0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FFB60-ABE2-4413-AACA-4CA3C7E78CB9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123590-A469-D0E4-5231-A4D3458C9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01C981-C040-A4B0-80F7-30731915E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ED59-A62B-4B06-895E-0A1B463C4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153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CCE32-D346-E1BD-9BD4-36886123E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9241F-9D81-FEFE-A8A4-564E581970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D6AD30-F967-D9AB-060B-FBA24BAD66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380B2A-D48C-AF05-3058-557B5A5E0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FFB60-ABE2-4413-AACA-4CA3C7E78CB9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B0A9B4-B617-B728-A05C-5A90D01C2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E9756A-1DC6-1CA3-8A6A-6A361C075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ED59-A62B-4B06-895E-0A1B463C4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2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CE719-6ADE-36D6-86D6-42365FFBB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6E909F-9020-57BB-3EFD-F1D94A4517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3FEAC1-DACD-8E26-5C77-E42FC0FAAD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73D338-09ED-769F-CB95-CB2327366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FFB60-ABE2-4413-AACA-4CA3C7E78CB9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698025-8022-1AE7-B5C8-3C670162F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822D61-4B6F-2F8A-535D-D35259626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ED59-A62B-4B06-895E-0A1B463C4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16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BEFCE4-D79E-96D9-D7DD-6686157F1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53326A-3FFD-8827-35E8-594D414854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5322A-6A1B-DCE3-4330-A718802C3A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BFFB60-ABE2-4413-AACA-4CA3C7E78CB9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980839-6045-97FF-6B5B-7D0F26118C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8ED4E8-00F4-34E4-F2FE-DEF814EC4F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51ED59-A62B-4B06-895E-0A1B463C4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553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F006C2B-94F9-C9AF-ED7F-F4ADF6D4C2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0306" y="0"/>
            <a:ext cx="8532632" cy="6956854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5E6F8FF8-63D3-1378-4A67-9E4420EE1F96}"/>
              </a:ext>
            </a:extLst>
          </p:cNvPr>
          <p:cNvSpPr/>
          <p:nvPr/>
        </p:nvSpPr>
        <p:spPr>
          <a:xfrm>
            <a:off x="1534160" y="2899064"/>
            <a:ext cx="9235440" cy="291176"/>
          </a:xfrm>
          <a:prstGeom prst="roundRect">
            <a:avLst/>
          </a:prstGeom>
          <a:noFill/>
          <a:ln w="28575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53CC2D7E-0922-DBE6-1CAC-8CC0FA582F0E}"/>
              </a:ext>
            </a:extLst>
          </p:cNvPr>
          <p:cNvSpPr/>
          <p:nvPr/>
        </p:nvSpPr>
        <p:spPr>
          <a:xfrm>
            <a:off x="1571799" y="4343400"/>
            <a:ext cx="9235440" cy="214976"/>
          </a:xfrm>
          <a:prstGeom prst="roundRect">
            <a:avLst/>
          </a:prstGeom>
          <a:noFill/>
          <a:ln w="28575">
            <a:solidFill>
              <a:srgbClr val="FFC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3FECAE5-8109-92D4-489D-23E8664DE124}"/>
              </a:ext>
            </a:extLst>
          </p:cNvPr>
          <p:cNvSpPr/>
          <p:nvPr/>
        </p:nvSpPr>
        <p:spPr>
          <a:xfrm>
            <a:off x="1571799" y="5798128"/>
            <a:ext cx="9235440" cy="291176"/>
          </a:xfrm>
          <a:prstGeom prst="roundRect">
            <a:avLst/>
          </a:prstGeom>
          <a:noFill/>
          <a:ln w="28575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209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Jamie Linebaugh</dc:creator>
  <cp:lastModifiedBy>Jamie Linebaugh</cp:lastModifiedBy>
  <cp:revision>1</cp:revision>
  <dcterms:created xsi:type="dcterms:W3CDTF">2026-04-26T15:45:18Z</dcterms:created>
  <dcterms:modified xsi:type="dcterms:W3CDTF">2026-04-26T15:46:08Z</dcterms:modified>
</cp:coreProperties>
</file>